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62" r:id="rId3"/>
    <p:sldId id="263" r:id="rId4"/>
    <p:sldId id="260" r:id="rId5"/>
    <p:sldId id="267" r:id="rId6"/>
    <p:sldId id="270" r:id="rId7"/>
    <p:sldId id="259" r:id="rId8"/>
    <p:sldId id="271" r:id="rId9"/>
    <p:sldId id="272" r:id="rId10"/>
    <p:sldId id="266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B26"/>
    <a:srgbClr val="FF5050"/>
    <a:srgbClr val="001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7E8FA-A647-45B9-9DB3-815F4CBCC865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34-B0A5-4501-B304-7F4F8AF88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51216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здравоохранения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«Детская городская больница г. Копейск»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464496" cy="346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6" descr="Входная группа в стационар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2492896"/>
            <a:ext cx="4176464" cy="40880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6000768"/>
            <a:ext cx="417646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Основана в 1950 году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telegram.org/342109e0-1671-43b3-a577-5e36db6c1c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50150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578645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команда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8384DB-C593-43A3-89C0-62F9941C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7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ГБУЗ «ДГБ г. Копейск»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44616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Прикрепленное детское население </a:t>
            </a:r>
            <a:r>
              <a:rPr lang="ru-RU" sz="2500" u="sng" dirty="0" err="1"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28 840 человек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Поликлиника 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педиатрических отделения (34 педиатрических участка)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Профилактическое отделение (медицинские кабинеты в 22 школах и 45  </a:t>
            </a: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дошкольных образовательных организациях города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Отделение неотложной медицинской помощи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Дневной стационар при поликлинике с отделением физиотерапии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Консультативно-диагностическое отделение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Врачи – специалисты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Клинико-диагностическая лаборатория 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Рентгеновские кабинеты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Кабинеты функциональной диагностики (ЭКГ, ЭЭГ, РЭГ, ФВД)</a:t>
            </a:r>
          </a:p>
          <a:p>
            <a:pPr marL="0" indent="-274320" fontAlgn="auto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Кабинеты ультразвуковой диагностики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ГБУЗ «ДГБ г. Копейск»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66982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Круглосуточный стационар  на 32 койки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Педиатрическое отделение с инфекционными койками (32 койки, из них 22 педиатрические, 10 для инфекционных больных)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Административные подразделения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Информационно-аналитическое отделение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Отделение по внутреннему контролю качества и безопасности медицинской деятельности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Отделение по клинико-экспертной работе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endParaRPr lang="ru-RU" sz="37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Courier New" pitchFamily="49" charset="0"/>
              <a:buChar char="o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92888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 достижения в 2025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712" y="1285860"/>
            <a:ext cx="7864378" cy="5239484"/>
          </a:xfrm>
        </p:spPr>
        <p:txBody>
          <a:bodyPr>
            <a:normAutofit/>
          </a:bodyPr>
          <a:lstStyle/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Чат-бот для вызова врача на дом (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Телеграм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ВК);</a:t>
            </a: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Телепатронажи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медицинских сестер к новорожденным;</a:t>
            </a: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консультаций с ведущими клиниками на территории России (проведено 8 ТМК);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Наши достижения в 2025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3578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Изменение структуры медицинской организации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Внедрение системы 5С на рабочих местах;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Реализация принципов «бережливых технологий» – реорганизация консультативно-диагностического отделения;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Успешная реализация проекта с МЗ ЧО и Правительством ЧО «Оптимизация процессов передачи выписных эпикризов пациентов, достигших возраста 18 лет»;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Наши достижения в 2025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35785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Специалист по обучению и развитию персонала, программы адаптации для специалистов, внедрение программы наставничества;</a:t>
            </a: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Обучение руководителей «основам бережливого управления» в Правительстве ЧО, проведение тренингов с сотрудниками больницы (строим больницу будущего,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конфликтология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этика и деонтология в коллективе и др.)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8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 планы на 2026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929618" cy="54292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Успешная реализация уникального для РФ проекта совместно с Администрацией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Копейского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 и Правительства Челябинской области;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детского стационара, расширение профилей коек (гастроэнтерология, эндокринология);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Онлайн-регистратура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дистанционная выдача справок и направлений;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социальных сетей,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пациентов;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Новое здание детского стационара в центре города.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  <a:buNone/>
            </a:pPr>
            <a:endParaRPr lang="ru-RU" sz="2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09E78-1F9B-4522-A2A6-FB7E9938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EC981B-F5AF-4F3A-9252-9EFFA4D73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665" y="0"/>
            <a:ext cx="93188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5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CE741-A15D-4BAB-BAB5-6C3AF09F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F6C26D-3AEE-48A4-9390-A8FF279C9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116633"/>
            <a:ext cx="8862870" cy="64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67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429</TotalTime>
  <Words>342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Franklin Gothic Book</vt:lpstr>
      <vt:lpstr>Times New Roman</vt:lpstr>
      <vt:lpstr>Wingdings 2</vt:lpstr>
      <vt:lpstr>Техническая</vt:lpstr>
      <vt:lpstr>Государственное бюджетное учреждение здравоохранения  «Детская городская больница г. Копейск»</vt:lpstr>
      <vt:lpstr>Структура ГБУЗ «ДГБ г. Копейск»</vt:lpstr>
      <vt:lpstr>Структура ГБУЗ «ДГБ г. Копейск»</vt:lpstr>
      <vt:lpstr>Наши достижения в 2025 году</vt:lpstr>
      <vt:lpstr>  Наши достижения в 2025 году</vt:lpstr>
      <vt:lpstr>  Наши достижения в 2025 году</vt:lpstr>
      <vt:lpstr>Наши планы на 2026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«ДГБ г. Копейск»</dc:title>
  <dc:creator>Пользователь</dc:creator>
  <cp:lastModifiedBy>Пользователь</cp:lastModifiedBy>
  <cp:revision>109</cp:revision>
  <dcterms:created xsi:type="dcterms:W3CDTF">2024-11-08T06:33:35Z</dcterms:created>
  <dcterms:modified xsi:type="dcterms:W3CDTF">2026-02-26T14:44:43Z</dcterms:modified>
</cp:coreProperties>
</file>