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7" r:id="rId3"/>
    <p:sldId id="260" r:id="rId4"/>
    <p:sldId id="257" r:id="rId5"/>
    <p:sldId id="272" r:id="rId6"/>
    <p:sldId id="273" r:id="rId7"/>
    <p:sldId id="274" r:id="rId8"/>
    <p:sldId id="275" r:id="rId9"/>
    <p:sldId id="268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38E678E-24B8-4A1F-AE6D-7B0D4C88F616}">
          <p14:sldIdLst>
            <p14:sldId id="256"/>
            <p14:sldId id="277"/>
            <p14:sldId id="260"/>
            <p14:sldId id="257"/>
            <p14:sldId id="272"/>
            <p14:sldId id="273"/>
            <p14:sldId id="274"/>
            <p14:sldId id="275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60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4A481-44D1-45BB-B5DC-694439F6DB18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9979-9DD3-43A2-9417-DEE486E74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4A481-44D1-45BB-B5DC-694439F6DB18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9979-9DD3-43A2-9417-DEE486E74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4A481-44D1-45BB-B5DC-694439F6DB18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9979-9DD3-43A2-9417-DEE486E74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4A481-44D1-45BB-B5DC-694439F6DB18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9979-9DD3-43A2-9417-DEE486E74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4A481-44D1-45BB-B5DC-694439F6DB18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9979-9DD3-43A2-9417-DEE486E74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4A481-44D1-45BB-B5DC-694439F6DB18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9979-9DD3-43A2-9417-DEE486E74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4A481-44D1-45BB-B5DC-694439F6DB18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9979-9DD3-43A2-9417-DEE486E74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4A481-44D1-45BB-B5DC-694439F6DB18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9979-9DD3-43A2-9417-DEE486E74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4A481-44D1-45BB-B5DC-694439F6DB18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9979-9DD3-43A2-9417-DEE486E74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4A481-44D1-45BB-B5DC-694439F6DB18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9979-9DD3-43A2-9417-DEE486E74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4A481-44D1-45BB-B5DC-694439F6DB18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9979-9DD3-43A2-9417-DEE486E74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4A481-44D1-45BB-B5DC-694439F6DB18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59979-9DD3-43A2-9417-DEE486E74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4A481-44D1-45BB-B5DC-694439F6DB18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59979-9DD3-43A2-9417-DEE486E74CB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4875" y="142875"/>
            <a:ext cx="10610850" cy="703262"/>
          </a:xfrm>
        </p:spPr>
        <p:txBody>
          <a:bodyPr>
            <a:normAutofit/>
          </a:bodyPr>
          <a:lstStyle/>
          <a:p>
            <a:r>
              <a:rPr lang="ru-RU" sz="3000" dirty="0" smtClean="0"/>
              <a:t>Государственное бюджетное учреждение здравоохранения</a:t>
            </a:r>
            <a:endParaRPr lang="ru-RU" sz="3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14950" y="1894205"/>
            <a:ext cx="7277100" cy="3108960"/>
          </a:xfrm>
        </p:spPr>
        <p:txBody>
          <a:bodyPr>
            <a:noAutofit/>
          </a:bodyPr>
          <a:lstStyle/>
          <a:p>
            <a:r>
              <a:rPr lang="ru-RU" sz="4500" dirty="0" smtClean="0"/>
              <a:t>Областная клиническая </a:t>
            </a:r>
          </a:p>
          <a:p>
            <a:r>
              <a:rPr lang="ru-RU" sz="4500" dirty="0" smtClean="0"/>
              <a:t>специализированная </a:t>
            </a:r>
          </a:p>
          <a:p>
            <a:r>
              <a:rPr lang="ru-RU" sz="4500" dirty="0" smtClean="0"/>
              <a:t>психоневрологическая больница №1</a:t>
            </a:r>
            <a:endParaRPr lang="ru-RU" sz="45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556" y="1436715"/>
            <a:ext cx="5380643" cy="403548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74596" y="6062775"/>
            <a:ext cx="50880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Адрес: г. Челябинск, ул. Кузнецова, 2А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6035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Областная клиническая специализированная психоневрологическая больница №1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9255" y="2430780"/>
            <a:ext cx="11647805" cy="4144645"/>
          </a:xfrm>
        </p:spPr>
        <p:txBody>
          <a:bodyPr>
            <a:normAutofit fontScale="90000" lnSpcReduction="10000"/>
          </a:bodyPr>
          <a:lstStyle/>
          <a:p>
            <a:pPr marL="0" indent="0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 smtClean="0"/>
              <a:t>Мы оказываем:</a:t>
            </a:r>
          </a:p>
          <a:p>
            <a:pPr marL="0" indent="0">
              <a:lnSpc>
                <a:spcPct val="80000"/>
              </a:lnSpc>
              <a:spcAft>
                <a:spcPts val="0"/>
              </a:spcAft>
              <a:buNone/>
            </a:pPr>
            <a:endParaRPr lang="ru-RU" sz="1000" dirty="0" smtClean="0"/>
          </a:p>
          <a:p>
            <a:pPr>
              <a:lnSpc>
                <a:spcPct val="100000"/>
              </a:lnSpc>
              <a:spcAft>
                <a:spcPts val="0"/>
              </a:spcAft>
              <a:buFont typeface="Wingdings" panose="05000000000000000000" charset="0"/>
              <a:buChar char="Ø"/>
            </a:pPr>
            <a:r>
              <a:rPr lang="ru-RU" dirty="0" smtClean="0"/>
              <a:t> первичную специализированную </a:t>
            </a:r>
            <a:r>
              <a:rPr lang="ru-RU" dirty="0"/>
              <a:t>медико-санитарную </a:t>
            </a:r>
            <a:r>
              <a:rPr lang="ru-RU" dirty="0" smtClean="0"/>
              <a:t>помощь </a:t>
            </a:r>
            <a:r>
              <a:rPr lang="ru-RU" dirty="0"/>
              <a:t>в амбулаторных условиях;</a:t>
            </a:r>
          </a:p>
          <a:p>
            <a:pPr marL="0" indent="0">
              <a:lnSpc>
                <a:spcPct val="80000"/>
              </a:lnSpc>
              <a:spcAft>
                <a:spcPts val="0"/>
              </a:spcAft>
              <a:buFont typeface="Wingdings" panose="05000000000000000000" charset="0"/>
              <a:buNone/>
            </a:pPr>
            <a:endParaRPr lang="ru-RU" dirty="0" smtClean="0"/>
          </a:p>
          <a:p>
            <a:pPr>
              <a:lnSpc>
                <a:spcPct val="100000"/>
              </a:lnSpc>
              <a:spcAft>
                <a:spcPts val="0"/>
              </a:spcAft>
              <a:buFont typeface="Wingdings" panose="05000000000000000000" charset="0"/>
              <a:buChar char="Ø"/>
            </a:pPr>
            <a:r>
              <a:rPr lang="ru-RU" dirty="0" smtClean="0"/>
              <a:t> специализированную психиатрическую помощь </a:t>
            </a:r>
            <a:r>
              <a:rPr lang="ru-RU" dirty="0"/>
              <a:t>в стационарных условиях, условиях дневного </a:t>
            </a:r>
            <a:r>
              <a:rPr lang="ru-RU" dirty="0" smtClean="0"/>
              <a:t>стационара:</a:t>
            </a:r>
          </a:p>
          <a:p>
            <a:pPr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/>
              <a:t> неотложная помощь;</a:t>
            </a:r>
          </a:p>
          <a:p>
            <a:pPr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/>
              <a:t> плановое обследование и лечение, в том числе обследование для решения вопросов трудоспособности, дееспособности, возможности службы в армии.</a:t>
            </a:r>
          </a:p>
          <a:p>
            <a:pPr>
              <a:buFont typeface="Wingdings" panose="05000000000000000000" charset="0"/>
              <a:buChar char="Ø"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/>
        </p:nvSpPr>
        <p:spPr>
          <a:xfrm>
            <a:off x="838200" y="1586230"/>
            <a:ext cx="10515600" cy="600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000" dirty="0" smtClean="0"/>
              <a:t>Лицензия на медицинскую деятельность Л041-01024-74/00320258 </a:t>
            </a:r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Замещающее содержимое 4" descr="фон1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-69850" y="0"/>
            <a:ext cx="12192635" cy="685736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835" y="321945"/>
            <a:ext cx="10515600" cy="1325563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RU" dirty="0" smtClean="0">
                <a:sym typeface="+mn-ea"/>
              </a:rPr>
              <a:t>Областная клиническая специализированная психоневрологическая больница №1</a:t>
            </a:r>
            <a:r>
              <a:rPr lang="ru-RU" dirty="0">
                <a:sym typeface="+mn-ea"/>
              </a:rPr>
              <a:t/>
            </a:r>
            <a:br>
              <a:rPr lang="ru-RU" dirty="0">
                <a:sym typeface="+mn-ea"/>
              </a:rPr>
            </a:br>
            <a:endParaRPr lang="ru-RU" altLang="en-US"/>
          </a:p>
        </p:txBody>
      </p:sp>
      <p:sp>
        <p:nvSpPr>
          <p:cNvPr id="7" name="Замещающее содержимое 2"/>
          <p:cNvSpPr>
            <a:spLocks noGrp="1"/>
          </p:cNvSpPr>
          <p:nvPr/>
        </p:nvSpPr>
        <p:spPr>
          <a:xfrm>
            <a:off x="321945" y="1825625"/>
            <a:ext cx="11548110" cy="4562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0"/>
              </a:spcAft>
              <a:buFont typeface="Wingdings" panose="05000000000000000000" charset="0"/>
              <a:buNone/>
            </a:pPr>
            <a:endParaRPr lang="ru-RU" altLang="en-US" sz="2400"/>
          </a:p>
          <a:p>
            <a:pPr marL="0" indent="0">
              <a:lnSpc>
                <a:spcPct val="100000"/>
              </a:lnSpc>
              <a:spcAft>
                <a:spcPts val="0"/>
              </a:spcAft>
              <a:buFont typeface="Wingdings" panose="05000000000000000000" charset="0"/>
              <a:buNone/>
            </a:pPr>
            <a:r>
              <a:rPr lang="ru-RU" altLang="en-US" sz="3200"/>
              <a:t>В структуру нашей больницы входит:</a:t>
            </a:r>
          </a:p>
          <a:p>
            <a:pPr>
              <a:lnSpc>
                <a:spcPct val="100000"/>
              </a:lnSpc>
              <a:spcAft>
                <a:spcPts val="0"/>
              </a:spcAft>
              <a:buFont typeface="Wingdings" panose="05000000000000000000" charset="0"/>
              <a:buChar char="Ø"/>
            </a:pPr>
            <a:r>
              <a:rPr lang="ru-RU" altLang="en-US" sz="3200"/>
              <a:t> 3 диспансерных отделения;</a:t>
            </a:r>
          </a:p>
          <a:p>
            <a:pPr>
              <a:lnSpc>
                <a:spcPct val="100000"/>
              </a:lnSpc>
              <a:spcAft>
                <a:spcPts val="0"/>
              </a:spcAft>
              <a:buFont typeface="Wingdings" panose="05000000000000000000" charset="0"/>
              <a:buChar char="Ø"/>
            </a:pPr>
            <a:r>
              <a:rPr lang="ru-RU" altLang="en-US" sz="3200"/>
              <a:t>27 стационарных психиатрических отделений, в том числе 2 дневных стационара;</a:t>
            </a:r>
          </a:p>
          <a:p>
            <a:pPr>
              <a:lnSpc>
                <a:spcPct val="100000"/>
              </a:lnSpc>
              <a:spcAft>
                <a:spcPts val="0"/>
              </a:spcAft>
              <a:buFont typeface="Wingdings" panose="05000000000000000000" charset="0"/>
              <a:buChar char="Ø"/>
            </a:pPr>
            <a:r>
              <a:rPr lang="ru-RU" altLang="en-US" sz="3200"/>
              <a:t>лечебно-диагностическое отделение.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6035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Областная клиническая специализированная психоневрологическая больница №1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9255" y="2430780"/>
            <a:ext cx="11647805" cy="41446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/>
              <a:t>Средний медицинский персонал осуществляет </a:t>
            </a:r>
          </a:p>
          <a:p>
            <a:pPr marL="0" indent="0" algn="ctr">
              <a:buNone/>
            </a:pPr>
            <a:r>
              <a:rPr lang="ru-RU" sz="3200" dirty="0"/>
              <a:t>лечебно-диагностическую работу,</a:t>
            </a:r>
          </a:p>
          <a:p>
            <a:pPr marL="0" indent="0" algn="ctr">
              <a:buNone/>
            </a:pPr>
            <a:r>
              <a:rPr lang="ru-RU" sz="3200" dirty="0"/>
              <a:t>а также уход за лицами, </a:t>
            </a:r>
          </a:p>
          <a:p>
            <a:pPr marL="0" indent="0" algn="ctr">
              <a:buNone/>
            </a:pPr>
            <a:r>
              <a:rPr lang="ru-RU" sz="3200" dirty="0"/>
              <a:t>страдающими психическими расстройствами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/>
        </p:nvSpPr>
        <p:spPr>
          <a:xfrm>
            <a:off x="838200" y="1586230"/>
            <a:ext cx="10515600" cy="600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en-US"/>
          </a:p>
        </p:txBody>
      </p:sp>
      <p:pic>
        <p:nvPicPr>
          <p:cNvPr id="4" name="Замещающее содержимое 3" descr="фон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9270"/>
          </a:xfrm>
          <a:prstGeom prst="rect">
            <a:avLst/>
          </a:prstGeom>
        </p:spPr>
      </p:pic>
      <p:sp>
        <p:nvSpPr>
          <p:cNvPr id="5" name="Текстовое поле 4"/>
          <p:cNvSpPr txBox="1"/>
          <p:nvPr/>
        </p:nvSpPr>
        <p:spPr>
          <a:xfrm>
            <a:off x="2708275" y="99060"/>
            <a:ext cx="720090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u-RU" sz="4000"/>
              <a:t>Вакансия</a:t>
            </a:r>
          </a:p>
        </p:txBody>
      </p:sp>
      <p:graphicFrame>
        <p:nvGraphicFramePr>
          <p:cNvPr id="7" name="Таблица 6"/>
          <p:cNvGraphicFramePr/>
          <p:nvPr/>
        </p:nvGraphicFramePr>
        <p:xfrm>
          <a:off x="561975" y="1208405"/>
          <a:ext cx="10965180" cy="5479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1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439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040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3000"/>
                        <a:t>Должность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3000"/>
                        <a:t>Медицинская сестра палатная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628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/>
                        <a:t>Должностные обязанности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/>
                        <a:t>Уход за пациентами стационарных отделений, выполнение медицинских назначений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032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/>
                        <a:t>Требования к кандидату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/>
                        <a:t>Среднее профессиональное медицинское образование. Наличие сертификата специалиста или аккредитации.</a:t>
                      </a:r>
                    </a:p>
                    <a:p>
                      <a:pPr>
                        <a:buNone/>
                      </a:pPr>
                      <a:endParaRPr lang="ru-RU" altLang="en-US"/>
                    </a:p>
                    <a:p>
                      <a:pPr>
                        <a:buNone/>
                      </a:pPr>
                      <a:r>
                        <a:rPr lang="ru-RU" altLang="en-US"/>
                        <a:t>Квалификация: Квалификационная категория приветствуется</a:t>
                      </a:r>
                    </a:p>
                    <a:p>
                      <a:pPr>
                        <a:buNone/>
                      </a:pPr>
                      <a:r>
                        <a:rPr lang="ru-RU" altLang="en-US"/>
                        <a:t>Образование: Среднее профессиональное</a:t>
                      </a:r>
                    </a:p>
                    <a:p>
                      <a:pPr>
                        <a:buNone/>
                      </a:pPr>
                      <a:r>
                        <a:rPr lang="ru-RU" altLang="en-US"/>
                        <a:t>Медицинская книжка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0241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/>
                        <a:t>Условия работы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/>
                        <a:t>Сменный график</a:t>
                      </a:r>
                    </a:p>
                    <a:p>
                      <a:pPr>
                        <a:buNone/>
                      </a:pPr>
                      <a:r>
                        <a:rPr lang="ru-RU" altLang="en-US"/>
                        <a:t>Заработная плата 20 000-30 000 руб.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en-US"/>
          </a:p>
        </p:txBody>
      </p:sp>
      <p:pic>
        <p:nvPicPr>
          <p:cNvPr id="4" name="Замещающее содержимое 3" descr="фон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9270"/>
          </a:xfrm>
          <a:prstGeom prst="rect">
            <a:avLst/>
          </a:prstGeom>
        </p:spPr>
      </p:pic>
      <p:sp>
        <p:nvSpPr>
          <p:cNvPr id="5" name="Текстовое поле 4"/>
          <p:cNvSpPr txBox="1"/>
          <p:nvPr/>
        </p:nvSpPr>
        <p:spPr>
          <a:xfrm>
            <a:off x="2708275" y="99060"/>
            <a:ext cx="720090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u-RU" sz="4000"/>
              <a:t>Вакансия</a:t>
            </a:r>
          </a:p>
        </p:txBody>
      </p:sp>
      <p:graphicFrame>
        <p:nvGraphicFramePr>
          <p:cNvPr id="7" name="Таблица 6"/>
          <p:cNvGraphicFramePr/>
          <p:nvPr/>
        </p:nvGraphicFramePr>
        <p:xfrm>
          <a:off x="561975" y="1208405"/>
          <a:ext cx="10965180" cy="5265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32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18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849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3000"/>
                        <a:t>Должность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3000"/>
                        <a:t>Медицинская сестра процедурной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300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/>
                        <a:t>Должностные обязанности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/>
                        <a:t>Выполнение медицинских назначений пациентам</a:t>
                      </a:r>
                    </a:p>
                    <a:p>
                      <a:pPr>
                        <a:buNone/>
                      </a:pPr>
                      <a:endParaRPr lang="ru-RU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6753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/>
                        <a:t>Требования к кандидату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1800">
                          <a:sym typeface="+mn-ea"/>
                        </a:rPr>
                        <a:t>Среднее профессиональное образование. Наличие сертификата специалиста или аккредитации</a:t>
                      </a:r>
                    </a:p>
                    <a:p>
                      <a:pPr>
                        <a:buNone/>
                      </a:pPr>
                      <a:endParaRPr lang="ru-RU" altLang="en-US" sz="180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ru-RU" altLang="en-US" sz="1800">
                          <a:sym typeface="+mn-ea"/>
                        </a:rPr>
                        <a:t>Квалификация: Наличие квалификационно категории приветствуется</a:t>
                      </a:r>
                    </a:p>
                    <a:p>
                      <a:pPr>
                        <a:buNone/>
                      </a:pPr>
                      <a:r>
                        <a:rPr lang="ru-RU" altLang="en-US" sz="1800">
                          <a:sym typeface="+mn-ea"/>
                        </a:rPr>
                        <a:t>Образование: Среднее профессиональное</a:t>
                      </a:r>
                    </a:p>
                    <a:p>
                      <a:pPr>
                        <a:buNone/>
                      </a:pPr>
                      <a:r>
                        <a:rPr lang="ru-RU" altLang="en-US" sz="1800">
                          <a:sym typeface="+mn-ea"/>
                        </a:rPr>
                        <a:t>Медицинская книжка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122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/>
                        <a:t>Условия работы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/>
                        <a:t>Полный рабочий день</a:t>
                      </a:r>
                    </a:p>
                    <a:p>
                      <a:pPr>
                        <a:buNone/>
                      </a:pPr>
                      <a:r>
                        <a:rPr lang="ru-RU" altLang="en-US"/>
                        <a:t>Заработная плата 20 000-30 000 руб.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en-US"/>
          </a:p>
        </p:txBody>
      </p:sp>
      <p:pic>
        <p:nvPicPr>
          <p:cNvPr id="4" name="Замещающее содержимое 3" descr="фон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9270"/>
          </a:xfrm>
          <a:prstGeom prst="rect">
            <a:avLst/>
          </a:prstGeom>
        </p:spPr>
      </p:pic>
      <p:sp>
        <p:nvSpPr>
          <p:cNvPr id="5" name="Текстовое поле 4"/>
          <p:cNvSpPr txBox="1"/>
          <p:nvPr/>
        </p:nvSpPr>
        <p:spPr>
          <a:xfrm>
            <a:off x="2708275" y="99060"/>
            <a:ext cx="720090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u-RU" sz="4000"/>
              <a:t>Вакансия</a:t>
            </a:r>
          </a:p>
        </p:txBody>
      </p:sp>
      <p:graphicFrame>
        <p:nvGraphicFramePr>
          <p:cNvPr id="7" name="Таблица 6"/>
          <p:cNvGraphicFramePr/>
          <p:nvPr/>
        </p:nvGraphicFramePr>
        <p:xfrm>
          <a:off x="561975" y="1053465"/>
          <a:ext cx="10965180" cy="5477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3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321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089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3000"/>
                        <a:t>Должность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3000"/>
                        <a:t>Медицинская сестра диетическая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913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/>
                        <a:t>Должностные обязанности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/>
                        <a:t>Контроль санэпид режима на пищеблоке. Разработка диетпитания.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267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/>
                        <a:t>Требования к кандидату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/>
                        <a:t>Среднее профессиональное образование. Наличие сертификата специалиста "Диетология" или аккредитация. Опыт работы. Наличие квалификационной категории приветствуется</a:t>
                      </a:r>
                    </a:p>
                    <a:p>
                      <a:pPr>
                        <a:buNone/>
                      </a:pPr>
                      <a:endParaRPr lang="ru-RU" altLang="en-US"/>
                    </a:p>
                    <a:p>
                      <a:pPr>
                        <a:buNone/>
                      </a:pPr>
                      <a:r>
                        <a:rPr lang="ru-RU" altLang="en-US"/>
                        <a:t>Опыт работы от 2 лет</a:t>
                      </a:r>
                    </a:p>
                    <a:p>
                      <a:pPr>
                        <a:buNone/>
                      </a:pPr>
                      <a:r>
                        <a:rPr lang="ru-RU" altLang="en-US"/>
                        <a:t>Образование: Среднее профессиональное</a:t>
                      </a:r>
                    </a:p>
                    <a:p>
                      <a:pPr>
                        <a:buNone/>
                      </a:pPr>
                      <a:r>
                        <a:rPr lang="ru-RU" altLang="en-US"/>
                        <a:t>Специальность по образованию: Сестринское дело</a:t>
                      </a:r>
                    </a:p>
                    <a:p>
                      <a:pPr>
                        <a:buNone/>
                      </a:pPr>
                      <a:r>
                        <a:rPr lang="ru-RU" altLang="en-US"/>
                        <a:t>Медицинская книжка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071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/>
                        <a:t>Условия работы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/>
                        <a:t>Полный рабочий день</a:t>
                      </a:r>
                    </a:p>
                    <a:p>
                      <a:pPr>
                        <a:buNone/>
                      </a:pPr>
                      <a:r>
                        <a:rPr lang="ru-RU" altLang="en-US"/>
                        <a:t>Заработная плата 22 000-24 000 руб.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en-US"/>
          </a:p>
        </p:txBody>
      </p:sp>
      <p:pic>
        <p:nvPicPr>
          <p:cNvPr id="4" name="Замещающее содержимое 3" descr="фон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9270"/>
          </a:xfrm>
          <a:prstGeom prst="rect">
            <a:avLst/>
          </a:prstGeom>
        </p:spPr>
      </p:pic>
      <p:sp>
        <p:nvSpPr>
          <p:cNvPr id="5" name="Текстовое поле 4"/>
          <p:cNvSpPr txBox="1"/>
          <p:nvPr/>
        </p:nvSpPr>
        <p:spPr>
          <a:xfrm>
            <a:off x="2708275" y="99060"/>
            <a:ext cx="720090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u-RU" sz="4000"/>
              <a:t>Вакансия</a:t>
            </a:r>
          </a:p>
        </p:txBody>
      </p:sp>
      <p:graphicFrame>
        <p:nvGraphicFramePr>
          <p:cNvPr id="7" name="Таблица 6"/>
          <p:cNvGraphicFramePr/>
          <p:nvPr/>
        </p:nvGraphicFramePr>
        <p:xfrm>
          <a:off x="613410" y="1026795"/>
          <a:ext cx="10965180" cy="5578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9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25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707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3000"/>
                        <a:t>Должность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3000"/>
                        <a:t>Медицинский лабораторный техник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/>
                        <a:t>Должностные обязанности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/>
                        <a:t>Знание методов забора биологических материалов, методы приготовления реактивов и растворов для проведения исследований,  лабораторную аппаратуру и правила ее эксплуатации.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032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/>
                        <a:t>Требования к кандидату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1800">
                          <a:sym typeface="+mn-ea"/>
                        </a:rPr>
                        <a:t>Имеющий диплом о  медицинском образовании и соответствующую подготовку по специальности "Лабораторная диагностика", сертификат.</a:t>
                      </a:r>
                    </a:p>
                    <a:p>
                      <a:pPr>
                        <a:buNone/>
                      </a:pPr>
                      <a:endParaRPr lang="ru-RU" altLang="en-US" sz="180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ru-RU" altLang="en-US" sz="1800">
                          <a:sym typeface="+mn-ea"/>
                        </a:rPr>
                        <a:t>Квалификация: нет</a:t>
                      </a:r>
                    </a:p>
                    <a:p>
                      <a:pPr>
                        <a:buNone/>
                      </a:pPr>
                      <a:r>
                        <a:rPr lang="ru-RU" altLang="en-US" sz="1800">
                          <a:sym typeface="+mn-ea"/>
                        </a:rPr>
                        <a:t>Образование: Среднее профессиональное</a:t>
                      </a:r>
                    </a:p>
                    <a:p>
                      <a:pPr>
                        <a:buNone/>
                      </a:pPr>
                      <a:r>
                        <a:rPr lang="ru-RU" altLang="en-US" sz="1800">
                          <a:sym typeface="+mn-ea"/>
                        </a:rPr>
                        <a:t>Специальность по образованию: Медицинский техник лаборант</a:t>
                      </a:r>
                    </a:p>
                    <a:p>
                      <a:pPr>
                        <a:buNone/>
                      </a:pPr>
                      <a:r>
                        <a:rPr lang="ru-RU" altLang="en-US" sz="1800">
                          <a:sym typeface="+mn-ea"/>
                        </a:rPr>
                        <a:t>Медицинская книжка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23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/>
                        <a:t>Условия работы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/>
                        <a:t>Полный рабочий день</a:t>
                      </a:r>
                    </a:p>
                    <a:p>
                      <a:pPr>
                        <a:buNone/>
                      </a:pPr>
                      <a:r>
                        <a:rPr lang="ru-RU" altLang="en-US"/>
                        <a:t>Заработная плата 25 000 руб.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Замещающее содержимое 4" descr="фон1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-85725" y="-37465"/>
            <a:ext cx="12192000" cy="693293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53212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ym typeface="+mn-ea"/>
              </a:rPr>
              <a:t/>
            </a:r>
            <a:br>
              <a:rPr lang="ru-RU" dirty="0">
                <a:sym typeface="+mn-ea"/>
              </a:rPr>
            </a:br>
            <a:r>
              <a:rPr lang="ru-RU" dirty="0">
                <a:sym typeface="+mn-ea"/>
              </a:rPr>
              <a:t>Благодарим за внимание!</a:t>
            </a:r>
            <a:endParaRPr lang="ru-RU" altLang="en-US"/>
          </a:p>
        </p:txBody>
      </p:sp>
      <p:sp>
        <p:nvSpPr>
          <p:cNvPr id="7" name="Замещающее содержимое 2"/>
          <p:cNvSpPr>
            <a:spLocks noGrp="1"/>
          </p:cNvSpPr>
          <p:nvPr/>
        </p:nvSpPr>
        <p:spPr>
          <a:xfrm>
            <a:off x="321945" y="1825625"/>
            <a:ext cx="11548110" cy="4562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altLang="en-US"/>
          </a:p>
        </p:txBody>
      </p:sp>
      <p:pic>
        <p:nvPicPr>
          <p:cNvPr id="3" name="Замещающее содержимое 2" descr="5f701086973e7a9a7f579194e5fae37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3834130" y="1701165"/>
            <a:ext cx="4351655" cy="4351655"/>
          </a:xfrm>
          <a:prstGeom prst="rect">
            <a:avLst/>
          </a:prstGeom>
        </p:spPr>
      </p:pic>
      <p:sp>
        <p:nvSpPr>
          <p:cNvPr id="4" name="Текстовое поле 3"/>
          <p:cNvSpPr txBox="1"/>
          <p:nvPr/>
        </p:nvSpPr>
        <p:spPr>
          <a:xfrm>
            <a:off x="1328420" y="250825"/>
            <a:ext cx="9362440" cy="13220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altLang="en-US" sz="4000">
                <a:latin typeface="+mj-lt"/>
                <a:cs typeface="+mj-lt"/>
              </a:rPr>
              <a:t>Подробную информацию о вакансиях </a:t>
            </a:r>
          </a:p>
          <a:p>
            <a:pPr algn="ctr"/>
            <a:r>
              <a:rPr lang="ru-RU" altLang="en-US" sz="4000">
                <a:latin typeface="+mj-lt"/>
                <a:cs typeface="+mj-lt"/>
              </a:rPr>
              <a:t>вы можете получить, отсканировав </a:t>
            </a:r>
            <a:r>
              <a:rPr lang="en-US" altLang="en-US" sz="4000">
                <a:latin typeface="+mj-lt"/>
                <a:cs typeface="+mj-lt"/>
              </a:rPr>
              <a:t>QR-</a:t>
            </a:r>
            <a:r>
              <a:rPr lang="ru-RU" altLang="en-US" sz="4000">
                <a:latin typeface="+mj-lt"/>
                <a:cs typeface="+mj-lt"/>
              </a:rPr>
              <a:t>код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PPT</Template>
  <TotalTime>0</TotalTime>
  <Words>393</Words>
  <Application>Microsoft Office PowerPoint</Application>
  <PresentationFormat>Широкоэкранный</PresentationFormat>
  <Paragraphs>87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Тема Office</vt:lpstr>
      <vt:lpstr>Государственное бюджетное учреждение здравоохранения</vt:lpstr>
      <vt:lpstr>Областная клиническая специализированная психоневрологическая больница №1</vt:lpstr>
      <vt:lpstr>Областная клиническая специализированная психоневрологическая больница №1 </vt:lpstr>
      <vt:lpstr>Областная клиническая специализированная психоневрологическая больница №1</vt:lpstr>
      <vt:lpstr>Презентация PowerPoint</vt:lpstr>
      <vt:lpstr>Презентация PowerPoint</vt:lpstr>
      <vt:lpstr>Презентация PowerPoint</vt:lpstr>
      <vt:lpstr>Презентация PowerPoint</vt:lpstr>
      <vt:lpstr> Благодарим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Ксения Пичкалева</dc:creator>
  <cp:lastModifiedBy>Жамиля Галикаева</cp:lastModifiedBy>
  <cp:revision>21</cp:revision>
  <dcterms:created xsi:type="dcterms:W3CDTF">2023-03-16T10:39:00Z</dcterms:created>
  <dcterms:modified xsi:type="dcterms:W3CDTF">2023-04-17T03:27:36Z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11F9C16014FA4C878078697B0294EA70</vt:lpwstr>
  </property>
  <property fmtid="{D5CDD505-2E9C-101B-9397-08002B2CF9AE}" pid="3" name="KSOProductBuildVer">
    <vt:lpwstr>1049-11.2.0.11516</vt:lpwstr>
  </property>
</Properties>
</file>