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F523"/>
    <a:srgbClr val="38F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432" y="-3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6523" y="1828800"/>
            <a:ext cx="6172200" cy="24384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943600" y="8555568"/>
            <a:ext cx="571500" cy="486833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278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F5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2783" y="251520"/>
            <a:ext cx="6238725" cy="79208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Военная служба по контракту 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60" y="1165920"/>
            <a:ext cx="1692349" cy="107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84" y="1165920"/>
            <a:ext cx="1051765" cy="107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84784" y="1138660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набор граждан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прохождения военной службы по контракту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Республике Южная Осетия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072" y="2771800"/>
            <a:ext cx="2484437" cy="165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84" y="5598478"/>
            <a:ext cx="2746176" cy="2060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2784" y="2771800"/>
            <a:ext cx="3250232" cy="2100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кандидатам:</a:t>
            </a:r>
          </a:p>
          <a:p>
            <a:pPr algn="just">
              <a:spcAft>
                <a:spcPts val="10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граждане Российской Федерации, не имеющие судимостей;</a:t>
            </a:r>
          </a:p>
          <a:p>
            <a:pPr algn="just">
              <a:spcAft>
                <a:spcPts val="100"/>
              </a:spcAft>
            </a:pPr>
            <a:r>
              <a:rPr lang="ru-RU" sz="16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близких родственников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иностранным гражданством, </a:t>
            </a:r>
            <a:r>
              <a:rPr lang="ru-RU" sz="16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 проживающих за границей;</a:t>
            </a:r>
          </a:p>
          <a:p>
            <a:pPr algn="just">
              <a:spcAft>
                <a:spcPts val="100"/>
              </a:spcAft>
            </a:pPr>
            <a:r>
              <a:rPr lang="ru-RU" sz="16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среднего полного образования.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871" y="7740352"/>
            <a:ext cx="3250232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dirty="0">
                <a:cs typeface="Aharoni" panose="02010803020104030203" pitchFamily="2" charset="-79"/>
              </a:rPr>
              <a:t>За подробной информацией обращаться:</a:t>
            </a:r>
          </a:p>
          <a:p>
            <a:pPr algn="ctr"/>
            <a:r>
              <a:rPr lang="ru-RU" sz="1700" dirty="0">
                <a:cs typeface="Aharoni" panose="02010803020104030203" pitchFamily="2" charset="-79"/>
              </a:rPr>
              <a:t>8 (8502) 48 </a:t>
            </a:r>
            <a:r>
              <a:rPr lang="ru-RU" sz="1700" dirty="0" smtClean="0">
                <a:cs typeface="Aharoni" panose="02010803020104030203" pitchFamily="2" charset="-79"/>
              </a:rPr>
              <a:t>15 60</a:t>
            </a:r>
            <a:endParaRPr lang="ru-RU" sz="1700" dirty="0">
              <a:cs typeface="Aharoni" panose="02010803020104030203" pitchFamily="2" charset="-79"/>
            </a:endParaRPr>
          </a:p>
          <a:p>
            <a:pPr algn="ctr"/>
            <a:r>
              <a:rPr lang="ru-RU" sz="1700" dirty="0">
                <a:cs typeface="Aharoni" panose="02010803020104030203" pitchFamily="2" charset="-79"/>
              </a:rPr>
              <a:t>8 (</a:t>
            </a:r>
            <a:r>
              <a:rPr lang="ru-RU" sz="1700" dirty="0" smtClean="0">
                <a:cs typeface="Aharoni" panose="02010803020104030203" pitchFamily="2" charset="-79"/>
              </a:rPr>
              <a:t>929) 812 52 </a:t>
            </a:r>
            <a:r>
              <a:rPr lang="ru-RU" sz="1700" dirty="0" smtClean="0">
                <a:cs typeface="Aharoni" panose="02010803020104030203" pitchFamily="2" charset="-79"/>
              </a:rPr>
              <a:t>99</a:t>
            </a:r>
          </a:p>
          <a:p>
            <a:pPr algn="ctr"/>
            <a:r>
              <a:rPr lang="ru-RU" sz="1700" dirty="0">
                <a:cs typeface="Aharoni" panose="02010803020104030203" pitchFamily="2" charset="-79"/>
              </a:rPr>
              <a:t>8(913) 999 13 69</a:t>
            </a:r>
            <a:r>
              <a:rPr lang="en-US" sz="1700" dirty="0">
                <a:cs typeface="Aharoni" panose="02010803020104030203" pitchFamily="2" charset="-79"/>
              </a:rPr>
              <a:t> WhatsApp</a:t>
            </a:r>
            <a:endParaRPr lang="ru-RU" sz="1700" dirty="0">
              <a:cs typeface="Aharoni" panose="02010803020104030203" pitchFamily="2" charset="-79"/>
            </a:endParaRPr>
          </a:p>
          <a:p>
            <a:pPr algn="ctr"/>
            <a:endParaRPr lang="ru-RU" dirty="0" smtClean="0">
              <a:cs typeface="Aharoni" panose="02010803020104030203" pitchFamily="2" charset="-79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57831" y="4924196"/>
            <a:ext cx="341152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преимущества: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работаем с кандидатами из любого региона Российской Федерации;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возможность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прохождения отбора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месту жительства;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стабильное денежное содержание;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оплачиваемый отпуск (60 суток);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бесплатное медицинское обслуживание в ведомственных лечебных учреждениях;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компенсация покупки собственного жилья через военную ипотеку;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другие социальные гарантии.</a:t>
            </a:r>
          </a:p>
        </p:txBody>
      </p:sp>
    </p:spTree>
    <p:extLst>
      <p:ext uri="{BB962C8B-B14F-4D97-AF65-F5344CB8AC3E}">
        <p14:creationId xmlns:p14="http://schemas.microsoft.com/office/powerpoint/2010/main" val="239536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2783" y="251520"/>
            <a:ext cx="6238725" cy="792088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Военная служба по контракту 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60" y="1165920"/>
            <a:ext cx="1692349" cy="107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84" y="1165920"/>
            <a:ext cx="1051765" cy="107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84784" y="1138660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набор граждан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прохождения военной службы по контракту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Республике Южная Осетия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072" y="2771800"/>
            <a:ext cx="2484437" cy="165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84" y="5598478"/>
            <a:ext cx="2746176" cy="2060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2784" y="2771800"/>
            <a:ext cx="3250232" cy="1854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кандидатам:</a:t>
            </a:r>
          </a:p>
          <a:p>
            <a:pPr algn="just">
              <a:spcAft>
                <a:spcPts val="10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граждане Российской Федерации, не имеющие судимостей;</a:t>
            </a:r>
          </a:p>
          <a:p>
            <a:pPr algn="just">
              <a:spcAft>
                <a:spcPts val="100"/>
              </a:spcAft>
            </a:pPr>
            <a:r>
              <a:rPr lang="ru-RU" sz="16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близких родственников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иностранным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гражданством</a:t>
            </a:r>
            <a:r>
              <a:rPr lang="ru-RU" sz="1600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spc="-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00"/>
              </a:spcAft>
            </a:pPr>
            <a:r>
              <a:rPr lang="ru-RU" sz="16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не ниже среднего полного.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871" y="7740352"/>
            <a:ext cx="3250232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dirty="0">
                <a:cs typeface="Aharoni" panose="02010803020104030203" pitchFamily="2" charset="-79"/>
              </a:rPr>
              <a:t>За подробной информацией обращаться:</a:t>
            </a:r>
          </a:p>
          <a:p>
            <a:pPr algn="ctr"/>
            <a:r>
              <a:rPr lang="ru-RU" sz="1700" dirty="0">
                <a:cs typeface="Aharoni" panose="02010803020104030203" pitchFamily="2" charset="-79"/>
              </a:rPr>
              <a:t>8 (8502) 48 </a:t>
            </a:r>
            <a:r>
              <a:rPr lang="ru-RU" sz="1700" dirty="0" smtClean="0">
                <a:cs typeface="Aharoni" panose="02010803020104030203" pitchFamily="2" charset="-79"/>
              </a:rPr>
              <a:t>15 60</a:t>
            </a:r>
            <a:endParaRPr lang="ru-RU" sz="1700" dirty="0">
              <a:cs typeface="Aharoni" panose="02010803020104030203" pitchFamily="2" charset="-79"/>
            </a:endParaRPr>
          </a:p>
          <a:p>
            <a:pPr algn="ctr"/>
            <a:r>
              <a:rPr lang="ru-RU" sz="1700" dirty="0">
                <a:cs typeface="Aharoni" panose="02010803020104030203" pitchFamily="2" charset="-79"/>
              </a:rPr>
              <a:t>8 (</a:t>
            </a:r>
            <a:r>
              <a:rPr lang="ru-RU" sz="1700" dirty="0" smtClean="0">
                <a:cs typeface="Aharoni" panose="02010803020104030203" pitchFamily="2" charset="-79"/>
              </a:rPr>
              <a:t>929) 812 52 </a:t>
            </a:r>
            <a:r>
              <a:rPr lang="ru-RU" sz="1700" dirty="0" smtClean="0">
                <a:cs typeface="Aharoni" panose="02010803020104030203" pitchFamily="2" charset="-79"/>
              </a:rPr>
              <a:t>99</a:t>
            </a:r>
          </a:p>
          <a:p>
            <a:pPr algn="ctr"/>
            <a:r>
              <a:rPr lang="ru-RU" sz="1700" dirty="0" smtClean="0">
                <a:cs typeface="Aharoni" panose="02010803020104030203" pitchFamily="2" charset="-79"/>
              </a:rPr>
              <a:t>8(913) 999 13 69</a:t>
            </a:r>
            <a:r>
              <a:rPr lang="en-US" sz="1700" dirty="0" smtClean="0">
                <a:cs typeface="Aharoni" panose="02010803020104030203" pitchFamily="2" charset="-79"/>
              </a:rPr>
              <a:t> WhatsApp</a:t>
            </a:r>
            <a:endParaRPr lang="ru-RU" sz="1700" dirty="0" smtClean="0">
              <a:cs typeface="Aharoni" panose="02010803020104030203" pitchFamily="2" charset="-79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57831" y="4924196"/>
            <a:ext cx="341152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преимущества: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работаем с кандидатами из любого региона Российской Федерации;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возможность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прохождения отбора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месту жительства;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стабильное денежное содержание;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оплачиваемый отпуск (60 суток);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бесплатное медицинское обслуживание в ведомственных лечебных учреждениях;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компенсация покупки собственного жилья через военную ипотеку;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другие социальные гарантии.</a:t>
            </a:r>
          </a:p>
        </p:txBody>
      </p:sp>
    </p:spTree>
    <p:extLst>
      <p:ext uri="{BB962C8B-B14F-4D97-AF65-F5344CB8AC3E}">
        <p14:creationId xmlns:p14="http://schemas.microsoft.com/office/powerpoint/2010/main" val="273221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58</TotalTime>
  <Words>256</Words>
  <Application>Microsoft Office PowerPoint</Application>
  <PresentationFormat>Экран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Апекс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Суворов Денис</dc:creator>
  <cp:lastModifiedBy>почта-ПК</cp:lastModifiedBy>
  <cp:revision>14</cp:revision>
  <cp:lastPrinted>2024-02-06T12:08:50Z</cp:lastPrinted>
  <dcterms:created xsi:type="dcterms:W3CDTF">2022-09-21T18:12:37Z</dcterms:created>
  <dcterms:modified xsi:type="dcterms:W3CDTF">2024-05-27T08:12:24Z</dcterms:modified>
</cp:coreProperties>
</file>